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Nunito" pitchFamily="2" charset="0"/>
      <p:regular r:id="rId13"/>
      <p:bold r:id="rId14"/>
      <p:italic r:id="rId15"/>
      <p:boldItalic r:id="rId16"/>
    </p:embeddedFon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d0711dc478_0_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1d0711dc478_0_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d0711dc478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d0711dc478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d0711dc478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d0711dc478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d0711dc478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d0711dc478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d4c07bfedf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d4c07bfed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d4c07bfedf_3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d4c07bfedf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d4c07bfedf_3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d4c07bfedf_3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d4c07bfedf_3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d4c07bfedf_3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d4c07bfedf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d4c07bfedf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750053" y="1762458"/>
            <a:ext cx="5361300" cy="14481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a:t>Last Moment Train Ticket booking and cancelling Project</a:t>
            </a:r>
            <a:endParaRPr/>
          </a:p>
        </p:txBody>
      </p:sp>
      <p:sp>
        <p:nvSpPr>
          <p:cNvPr id="129" name="Google Shape;129;p13"/>
          <p:cNvSpPr txBox="1">
            <a:spLocks noGrp="1"/>
          </p:cNvSpPr>
          <p:nvPr>
            <p:ph type="subTitle" idx="1"/>
          </p:nvPr>
        </p:nvSpPr>
        <p:spPr>
          <a:xfrm>
            <a:off x="2620700" y="3413158"/>
            <a:ext cx="5361300" cy="52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dirty="0"/>
              <a:t>By- Ishita Agarwal</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2"/>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THANK YOU</a:t>
            </a:r>
            <a:endParaRPr/>
          </a:p>
        </p:txBody>
      </p:sp>
      <p:sp>
        <p:nvSpPr>
          <p:cNvPr id="207" name="Google Shape;207;p22"/>
          <p:cNvSpPr txBox="1"/>
          <p:nvPr/>
        </p:nvSpPr>
        <p:spPr>
          <a:xfrm>
            <a:off x="4549400" y="2430050"/>
            <a:ext cx="461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Problem Statement</a:t>
            </a:r>
            <a:endParaRPr/>
          </a:p>
        </p:txBody>
      </p:sp>
      <p:sp>
        <p:nvSpPr>
          <p:cNvPr id="135" name="Google Shape;135;p14"/>
          <p:cNvSpPr txBox="1">
            <a:spLocks noGrp="1"/>
          </p:cNvSpPr>
          <p:nvPr>
            <p:ph type="body" idx="1"/>
          </p:nvPr>
        </p:nvSpPr>
        <p:spPr>
          <a:xfrm>
            <a:off x="819150" y="1954500"/>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1600"/>
              <a:t>Many people face problems while booking tickets as seats are full and some want to cancel their tickets at last moment.They are not able to do so due to not having a proper application.</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Solution/Idea</a:t>
            </a:r>
            <a:endParaRPr/>
          </a:p>
        </p:txBody>
      </p:sp>
      <p:sp>
        <p:nvSpPr>
          <p:cNvPr id="141" name="Google Shape;141;p15"/>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a:t>We will build a web application where those who want tickets can fill their information and those who want to cancel will fill their information and their ticket will be cancelled if someone wants a ticket of same train with full refund and a mail will be sent to the person who is in need of ticket and top of database(filled data first) that seat is available.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Architectural Plan</a:t>
            </a:r>
            <a:endParaRPr/>
          </a:p>
        </p:txBody>
      </p:sp>
      <p:sp>
        <p:nvSpPr>
          <p:cNvPr id="147" name="Google Shape;147;p16"/>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grpSp>
        <p:nvGrpSpPr>
          <p:cNvPr id="148" name="Google Shape;148;p16"/>
          <p:cNvGrpSpPr/>
          <p:nvPr/>
        </p:nvGrpSpPr>
        <p:grpSpPr>
          <a:xfrm>
            <a:off x="4571989" y="2013879"/>
            <a:ext cx="2800652" cy="2146428"/>
            <a:chOff x="3367244" y="2013870"/>
            <a:chExt cx="1648800" cy="1569600"/>
          </a:xfrm>
        </p:grpSpPr>
        <p:sp>
          <p:nvSpPr>
            <p:cNvPr id="149" name="Google Shape;149;p16"/>
            <p:cNvSpPr/>
            <p:nvPr/>
          </p:nvSpPr>
          <p:spPr>
            <a:xfrm rot="10800000" flipH="1">
              <a:off x="3367244" y="2013870"/>
              <a:ext cx="1648800" cy="1569600"/>
            </a:xfrm>
            <a:prstGeom prst="round2DiagRect">
              <a:avLst>
                <a:gd name="adj1" fmla="val 0"/>
                <a:gd name="adj2" fmla="val 17764"/>
              </a:avLst>
            </a:prstGeom>
            <a:solidFill>
              <a:srgbClr val="0D5D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6"/>
            <p:cNvSpPr txBox="1"/>
            <p:nvPr/>
          </p:nvSpPr>
          <p:spPr>
            <a:xfrm>
              <a:off x="3478401" y="2256390"/>
              <a:ext cx="14865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b="1">
                  <a:solidFill>
                    <a:srgbClr val="FFFFFF"/>
                  </a:solidFill>
                  <a:latin typeface="Roboto"/>
                  <a:ea typeface="Roboto"/>
                  <a:cs typeface="Roboto"/>
                  <a:sym typeface="Roboto"/>
                </a:rPr>
                <a:t>Store data or search in database</a:t>
              </a:r>
              <a:endParaRPr sz="1100">
                <a:solidFill>
                  <a:srgbClr val="FFFFFF"/>
                </a:solidFill>
                <a:latin typeface="Roboto"/>
                <a:ea typeface="Roboto"/>
                <a:cs typeface="Roboto"/>
                <a:sym typeface="Roboto"/>
              </a:endParaRPr>
            </a:p>
          </p:txBody>
        </p:sp>
        <p:sp>
          <p:nvSpPr>
            <p:cNvPr id="151" name="Google Shape;151;p16"/>
            <p:cNvSpPr txBox="1"/>
            <p:nvPr/>
          </p:nvSpPr>
          <p:spPr>
            <a:xfrm>
              <a:off x="3448515" y="2716358"/>
              <a:ext cx="14865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a:solidFill>
                    <a:srgbClr val="FFFFFF"/>
                  </a:solidFill>
                  <a:latin typeface="Roboto"/>
                  <a:ea typeface="Roboto"/>
                  <a:cs typeface="Roboto"/>
                  <a:sym typeface="Roboto"/>
                </a:rPr>
                <a:t>If user wants to book ticket, data will be stored and if he or she wants to cancel, train no will be searched and info will be provided if anyone wants  to book ticket.</a:t>
              </a:r>
              <a:endParaRPr sz="1100">
                <a:solidFill>
                  <a:srgbClr val="FFFFFF"/>
                </a:solidFill>
                <a:latin typeface="Roboto"/>
                <a:ea typeface="Roboto"/>
                <a:cs typeface="Roboto"/>
                <a:sym typeface="Roboto"/>
              </a:endParaRPr>
            </a:p>
          </p:txBody>
        </p:sp>
      </p:grpSp>
      <p:grpSp>
        <p:nvGrpSpPr>
          <p:cNvPr id="152" name="Google Shape;152;p16"/>
          <p:cNvGrpSpPr/>
          <p:nvPr/>
        </p:nvGrpSpPr>
        <p:grpSpPr>
          <a:xfrm>
            <a:off x="1684454" y="2013879"/>
            <a:ext cx="2887537" cy="2146428"/>
            <a:chOff x="1126863" y="2013875"/>
            <a:chExt cx="1944600" cy="1569600"/>
          </a:xfrm>
        </p:grpSpPr>
        <p:sp>
          <p:nvSpPr>
            <p:cNvPr id="153" name="Google Shape;153;p16"/>
            <p:cNvSpPr/>
            <p:nvPr/>
          </p:nvSpPr>
          <p:spPr>
            <a:xfrm>
              <a:off x="1126863" y="2013875"/>
              <a:ext cx="1944600" cy="1569600"/>
            </a:xfrm>
            <a:prstGeom prst="round2DiagRect">
              <a:avLst>
                <a:gd name="adj1" fmla="val 0"/>
                <a:gd name="adj2" fmla="val 17764"/>
              </a:avLst>
            </a:prstGeom>
            <a:solidFill>
              <a:srgbClr val="307B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6"/>
            <p:cNvSpPr txBox="1"/>
            <p:nvPr/>
          </p:nvSpPr>
          <p:spPr>
            <a:xfrm>
              <a:off x="1351627" y="2256385"/>
              <a:ext cx="1451700" cy="45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b="1">
                  <a:solidFill>
                    <a:srgbClr val="FFFFFF"/>
                  </a:solidFill>
                  <a:latin typeface="Roboto"/>
                  <a:ea typeface="Roboto"/>
                  <a:cs typeface="Roboto"/>
                  <a:sym typeface="Roboto"/>
                </a:rPr>
                <a:t>A simple website is built</a:t>
              </a:r>
              <a:endParaRPr sz="1100">
                <a:solidFill>
                  <a:srgbClr val="FFFFFF"/>
                </a:solidFill>
                <a:latin typeface="Roboto"/>
                <a:ea typeface="Roboto"/>
                <a:cs typeface="Roboto"/>
                <a:sym typeface="Roboto"/>
              </a:endParaRPr>
            </a:p>
          </p:txBody>
        </p:sp>
        <p:sp>
          <p:nvSpPr>
            <p:cNvPr id="155" name="Google Shape;155;p16"/>
            <p:cNvSpPr txBox="1"/>
            <p:nvPr/>
          </p:nvSpPr>
          <p:spPr>
            <a:xfrm>
              <a:off x="1351625" y="2716352"/>
              <a:ext cx="1451700" cy="512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a:solidFill>
                    <a:srgbClr val="FFFFFF"/>
                  </a:solidFill>
                  <a:latin typeface="Roboto"/>
                  <a:ea typeface="Roboto"/>
                  <a:cs typeface="Roboto"/>
                  <a:sym typeface="Roboto"/>
                </a:rPr>
                <a:t>It will take data from users(both who want to cancel and book tickets)..</a:t>
              </a:r>
              <a:endParaRPr sz="1100">
                <a:solidFill>
                  <a:srgbClr val="FFFFFF"/>
                </a:solidFill>
                <a:latin typeface="Roboto"/>
                <a:ea typeface="Roboto"/>
                <a:cs typeface="Roboto"/>
                <a:sym typeface="Roboto"/>
              </a:endParaRPr>
            </a:p>
          </p:txBody>
        </p:sp>
      </p:grpSp>
      <p:grpSp>
        <p:nvGrpSpPr>
          <p:cNvPr id="156" name="Google Shape;156;p16"/>
          <p:cNvGrpSpPr/>
          <p:nvPr/>
        </p:nvGrpSpPr>
        <p:grpSpPr>
          <a:xfrm>
            <a:off x="4885484" y="2701270"/>
            <a:ext cx="261571" cy="260379"/>
            <a:chOff x="4858109" y="2631368"/>
            <a:chExt cx="316442" cy="315000"/>
          </a:xfrm>
        </p:grpSpPr>
        <p:sp>
          <p:nvSpPr>
            <p:cNvPr id="157" name="Google Shape;157;p16"/>
            <p:cNvSpPr/>
            <p:nvPr/>
          </p:nvSpPr>
          <p:spPr>
            <a:xfrm>
              <a:off x="4859551" y="2631368"/>
              <a:ext cx="315000" cy="315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6"/>
            <p:cNvSpPr/>
            <p:nvPr/>
          </p:nvSpPr>
          <p:spPr>
            <a:xfrm>
              <a:off x="4858109" y="2739300"/>
              <a:ext cx="239100" cy="99000"/>
            </a:xfrm>
            <a:prstGeom prst="rightArrow">
              <a:avLst>
                <a:gd name="adj1" fmla="val 32020"/>
                <a:gd name="adj2" fmla="val 66970"/>
              </a:avLst>
            </a:prstGeom>
            <a:solidFill>
              <a:srgbClr val="0D5D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br>
                <a:rPr lang="en-GB"/>
              </a:br>
              <a:endParaRPr/>
            </a:p>
          </p:txBody>
        </p:sp>
      </p:grpSp>
      <p:grpSp>
        <p:nvGrpSpPr>
          <p:cNvPr id="159" name="Google Shape;159;p16"/>
          <p:cNvGrpSpPr/>
          <p:nvPr/>
        </p:nvGrpSpPr>
        <p:grpSpPr>
          <a:xfrm>
            <a:off x="2948278" y="2701271"/>
            <a:ext cx="260366" cy="260366"/>
            <a:chOff x="3157188" y="909150"/>
            <a:chExt cx="470400" cy="470400"/>
          </a:xfrm>
        </p:grpSpPr>
        <p:sp>
          <p:nvSpPr>
            <p:cNvPr id="160" name="Google Shape;160;p16"/>
            <p:cNvSpPr/>
            <p:nvPr/>
          </p:nvSpPr>
          <p:spPr>
            <a:xfrm>
              <a:off x="3157188" y="909150"/>
              <a:ext cx="470400" cy="470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6"/>
            <p:cNvSpPr/>
            <p:nvPr/>
          </p:nvSpPr>
          <p:spPr>
            <a:xfrm>
              <a:off x="3243138" y="995100"/>
              <a:ext cx="298500" cy="298500"/>
            </a:xfrm>
            <a:prstGeom prst="mathPlus">
              <a:avLst>
                <a:gd name="adj1" fmla="val 9900"/>
              </a:avLst>
            </a:prstGeom>
            <a:solidFill>
              <a:srgbClr val="307B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16"/>
          <p:cNvSpPr txBox="1"/>
          <p:nvPr/>
        </p:nvSpPr>
        <p:spPr>
          <a:xfrm>
            <a:off x="2177400" y="1433150"/>
            <a:ext cx="1707300" cy="4002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alibri"/>
                <a:ea typeface="Calibri"/>
                <a:cs typeface="Calibri"/>
                <a:sym typeface="Calibri"/>
              </a:rPr>
              <a:t>Using HTML and CSS</a:t>
            </a:r>
            <a:endParaRPr>
              <a:latin typeface="Calibri"/>
              <a:ea typeface="Calibri"/>
              <a:cs typeface="Calibri"/>
              <a:sym typeface="Calibri"/>
            </a:endParaRPr>
          </a:p>
        </p:txBody>
      </p:sp>
      <p:sp>
        <p:nvSpPr>
          <p:cNvPr id="163" name="Google Shape;163;p16"/>
          <p:cNvSpPr/>
          <p:nvPr/>
        </p:nvSpPr>
        <p:spPr>
          <a:xfrm>
            <a:off x="2853450" y="1893000"/>
            <a:ext cx="355200" cy="4611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6"/>
          <p:cNvSpPr txBox="1"/>
          <p:nvPr/>
        </p:nvSpPr>
        <p:spPr>
          <a:xfrm flipH="1">
            <a:off x="5008425" y="1433150"/>
            <a:ext cx="19278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latin typeface="Calibri"/>
                <a:ea typeface="Calibri"/>
                <a:cs typeface="Calibri"/>
                <a:sym typeface="Calibri"/>
              </a:rPr>
              <a:t>Using PHP and </a:t>
            </a:r>
            <a:r>
              <a:rPr lang="en-GB" dirty="0" err="1">
                <a:latin typeface="Calibri"/>
                <a:ea typeface="Calibri"/>
                <a:cs typeface="Calibri"/>
                <a:sym typeface="Calibri"/>
              </a:rPr>
              <a:t>Mysql</a:t>
            </a:r>
            <a:endParaRPr dirty="0">
              <a:latin typeface="Calibri"/>
              <a:ea typeface="Calibri"/>
              <a:cs typeface="Calibri"/>
              <a:sym typeface="Calibri"/>
            </a:endParaRPr>
          </a:p>
        </p:txBody>
      </p:sp>
      <p:sp>
        <p:nvSpPr>
          <p:cNvPr id="165" name="Google Shape;165;p16"/>
          <p:cNvSpPr/>
          <p:nvPr/>
        </p:nvSpPr>
        <p:spPr>
          <a:xfrm>
            <a:off x="5794725" y="1893000"/>
            <a:ext cx="355200" cy="4611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6"/>
          <p:cNvSpPr txBox="1"/>
          <p:nvPr/>
        </p:nvSpPr>
        <p:spPr>
          <a:xfrm>
            <a:off x="3955725" y="1590525"/>
            <a:ext cx="2194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7"/>
          <p:cNvSpPr txBox="1">
            <a:spLocks noGrp="1"/>
          </p:cNvSpPr>
          <p:nvPr>
            <p:ph type="title"/>
          </p:nvPr>
        </p:nvSpPr>
        <p:spPr>
          <a:xfrm>
            <a:off x="218475" y="227975"/>
            <a:ext cx="8733900" cy="741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WebsiteBooking.html</a:t>
            </a:r>
            <a:endParaRPr dirty="0"/>
          </a:p>
        </p:txBody>
      </p:sp>
      <p:sp>
        <p:nvSpPr>
          <p:cNvPr id="172" name="Google Shape;172;p17"/>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Picture 2">
            <a:extLst>
              <a:ext uri="{FF2B5EF4-FFF2-40B4-BE49-F238E27FC236}">
                <a16:creationId xmlns:a16="http://schemas.microsoft.com/office/drawing/2014/main" id="{67039B8A-7A6E-9517-A351-CB746A714AFA}"/>
              </a:ext>
            </a:extLst>
          </p:cNvPr>
          <p:cNvPicPr>
            <a:picLocks noChangeAspect="1"/>
          </p:cNvPicPr>
          <p:nvPr/>
        </p:nvPicPr>
        <p:blipFill>
          <a:blip r:embed="rId3"/>
          <a:stretch>
            <a:fillRect/>
          </a:stretch>
        </p:blipFill>
        <p:spPr>
          <a:xfrm>
            <a:off x="191624" y="968974"/>
            <a:ext cx="8760751" cy="41745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8"/>
          <p:cNvSpPr txBox="1">
            <a:spLocks noGrp="1"/>
          </p:cNvSpPr>
          <p:nvPr>
            <p:ph type="title"/>
          </p:nvPr>
        </p:nvSpPr>
        <p:spPr>
          <a:xfrm>
            <a:off x="189975" y="213725"/>
            <a:ext cx="8733900" cy="650669"/>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PassBooking.html</a:t>
            </a:r>
            <a:endParaRPr dirty="0"/>
          </a:p>
        </p:txBody>
      </p:sp>
      <p:sp>
        <p:nvSpPr>
          <p:cNvPr id="179" name="Google Shape;179;p18"/>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Picture 2">
            <a:extLst>
              <a:ext uri="{FF2B5EF4-FFF2-40B4-BE49-F238E27FC236}">
                <a16:creationId xmlns:a16="http://schemas.microsoft.com/office/drawing/2014/main" id="{53FE912C-65A8-FF9E-5CBB-9339B87003A3}"/>
              </a:ext>
            </a:extLst>
          </p:cNvPr>
          <p:cNvPicPr>
            <a:picLocks noChangeAspect="1"/>
          </p:cNvPicPr>
          <p:nvPr/>
        </p:nvPicPr>
        <p:blipFill>
          <a:blip r:embed="rId3"/>
          <a:stretch>
            <a:fillRect/>
          </a:stretch>
        </p:blipFill>
        <p:spPr>
          <a:xfrm>
            <a:off x="220125" y="764381"/>
            <a:ext cx="8703750" cy="416539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9"/>
          <p:cNvSpPr txBox="1">
            <a:spLocks noGrp="1"/>
          </p:cNvSpPr>
          <p:nvPr>
            <p:ph type="title"/>
          </p:nvPr>
        </p:nvSpPr>
        <p:spPr>
          <a:xfrm>
            <a:off x="819150" y="264320"/>
            <a:ext cx="7505700" cy="800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err="1"/>
              <a:t>Mysql</a:t>
            </a:r>
            <a:r>
              <a:rPr lang="en-US" dirty="0"/>
              <a:t> table</a:t>
            </a:r>
            <a:endParaRPr dirty="0"/>
          </a:p>
        </p:txBody>
      </p:sp>
      <p:sp>
        <p:nvSpPr>
          <p:cNvPr id="186" name="Google Shape;186;p1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Picture 2">
            <a:extLst>
              <a:ext uri="{FF2B5EF4-FFF2-40B4-BE49-F238E27FC236}">
                <a16:creationId xmlns:a16="http://schemas.microsoft.com/office/drawing/2014/main" id="{0849D3C6-8E14-0550-8393-48D6B52957D8}"/>
              </a:ext>
            </a:extLst>
          </p:cNvPr>
          <p:cNvPicPr>
            <a:picLocks noChangeAspect="1"/>
          </p:cNvPicPr>
          <p:nvPr/>
        </p:nvPicPr>
        <p:blipFill>
          <a:blip r:embed="rId3"/>
          <a:stretch>
            <a:fillRect/>
          </a:stretch>
        </p:blipFill>
        <p:spPr>
          <a:xfrm>
            <a:off x="257174" y="1064419"/>
            <a:ext cx="8622507" cy="381476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0"/>
          <p:cNvSpPr txBox="1">
            <a:spLocks noGrp="1"/>
          </p:cNvSpPr>
          <p:nvPr>
            <p:ph type="title"/>
          </p:nvPr>
        </p:nvSpPr>
        <p:spPr>
          <a:xfrm>
            <a:off x="819150" y="292894"/>
            <a:ext cx="7505700" cy="993057"/>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WebsiteCancelling.html</a:t>
            </a:r>
            <a:endParaRPr dirty="0"/>
          </a:p>
        </p:txBody>
      </p:sp>
      <p:sp>
        <p:nvSpPr>
          <p:cNvPr id="193" name="Google Shape;193;p20"/>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Picture 2">
            <a:extLst>
              <a:ext uri="{FF2B5EF4-FFF2-40B4-BE49-F238E27FC236}">
                <a16:creationId xmlns:a16="http://schemas.microsoft.com/office/drawing/2014/main" id="{82E19604-E023-1D64-B706-E2330705645B}"/>
              </a:ext>
            </a:extLst>
          </p:cNvPr>
          <p:cNvPicPr>
            <a:picLocks noChangeAspect="1"/>
          </p:cNvPicPr>
          <p:nvPr/>
        </p:nvPicPr>
        <p:blipFill>
          <a:blip r:embed="rId3"/>
          <a:stretch>
            <a:fillRect/>
          </a:stretch>
        </p:blipFill>
        <p:spPr>
          <a:xfrm>
            <a:off x="192880" y="850106"/>
            <a:ext cx="8751095" cy="429339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1"/>
          <p:cNvSpPr txBox="1">
            <a:spLocks noGrp="1"/>
          </p:cNvSpPr>
          <p:nvPr>
            <p:ph type="title"/>
          </p:nvPr>
        </p:nvSpPr>
        <p:spPr>
          <a:xfrm>
            <a:off x="819150" y="207170"/>
            <a:ext cx="7505700" cy="92154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t>PassCancelling.html</a:t>
            </a:r>
            <a:endParaRPr dirty="0"/>
          </a:p>
        </p:txBody>
      </p:sp>
      <p:sp>
        <p:nvSpPr>
          <p:cNvPr id="200" name="Google Shape;200;p21"/>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Picture 2">
            <a:extLst>
              <a:ext uri="{FF2B5EF4-FFF2-40B4-BE49-F238E27FC236}">
                <a16:creationId xmlns:a16="http://schemas.microsoft.com/office/drawing/2014/main" id="{FBB4DF0E-0DA2-F0E0-B6A3-22D58C576AB9}"/>
              </a:ext>
            </a:extLst>
          </p:cNvPr>
          <p:cNvPicPr>
            <a:picLocks noChangeAspect="1"/>
          </p:cNvPicPr>
          <p:nvPr/>
        </p:nvPicPr>
        <p:blipFill>
          <a:blip r:embed="rId3"/>
          <a:stretch>
            <a:fillRect/>
          </a:stretch>
        </p:blipFill>
        <p:spPr>
          <a:xfrm>
            <a:off x="221456" y="1035843"/>
            <a:ext cx="8693944" cy="3900487"/>
          </a:xfrm>
          <a:prstGeom prst="rect">
            <a:avLst/>
          </a:prstGeom>
        </p:spPr>
      </p:pic>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215</Words>
  <Application>Microsoft Office PowerPoint</Application>
  <PresentationFormat>On-screen Show (16:9)</PresentationFormat>
  <Paragraphs>20</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Roboto</vt:lpstr>
      <vt:lpstr>Calibri</vt:lpstr>
      <vt:lpstr>Nunito</vt:lpstr>
      <vt:lpstr>Shift</vt:lpstr>
      <vt:lpstr>Last Moment Train Ticket booking and cancelling Project</vt:lpstr>
      <vt:lpstr>Problem Statement</vt:lpstr>
      <vt:lpstr>Solution/Idea</vt:lpstr>
      <vt:lpstr>Architectural Plan</vt:lpstr>
      <vt:lpstr>WebsiteBooking.html</vt:lpstr>
      <vt:lpstr>PassBooking.html</vt:lpstr>
      <vt:lpstr>Mysql table</vt:lpstr>
      <vt:lpstr>WebsiteCancelling.html</vt:lpstr>
      <vt:lpstr>PassCancelling.html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Last Moment Train Ticket booking and cancelling Project</dc:title>
  <cp:lastModifiedBy>Ishita Agarwal</cp:lastModifiedBy>
  <cp:revision>10</cp:revision>
  <dcterms:modified xsi:type="dcterms:W3CDTF">2024-03-25T14:25:44Z</dcterms:modified>
</cp:coreProperties>
</file>